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Con fundamento en lo dispuesto por el artículo 310, numeral I del Código Electoral para el Estado de Coahuila  de Zaragoza, la fracción XLVI </a:t>
            </a:r>
            <a:r>
              <a:rPr lang="es-MX" b="1" dirty="0"/>
              <a:t>(Aportaciones recibidas para ayuda a comunidades en desastre)</a:t>
            </a:r>
            <a:r>
              <a:rPr lang="es-MX" dirty="0"/>
              <a:t> del artículo 21 de la Ley de Acceso a la Información Pública para el Estado de Coahuila de Zaragoza </a:t>
            </a:r>
            <a:r>
              <a:rPr lang="es-MX" b="1" dirty="0">
                <a:solidFill>
                  <a:srgbClr val="7030A0"/>
                </a:solidFill>
              </a:rPr>
              <a:t>NO APLICA,  </a:t>
            </a:r>
            <a:r>
              <a:rPr lang="es-MX" dirty="0"/>
              <a:t>ya que el objeto del Instituto es, entre otros, garantizar la celebración libre, auténtica y periódica de las elecciones para renovar a los integrantes de los Poderes Legislativo y Ejecutivo así como de los Ayuntamientos del Estado.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688296"/>
            <a:ext cx="323490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Aportaciones recibidas para ayuda de comunidades en emergencia 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21296C9A-D918-8B3C-631B-18516B0B9B07}"/>
              </a:ext>
            </a:extLst>
          </p:cNvPr>
          <p:cNvGrpSpPr/>
          <p:nvPr/>
        </p:nvGrpSpPr>
        <p:grpSpPr>
          <a:xfrm>
            <a:off x="5278468" y="151569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3E0206D-5C1D-2B08-3326-7E35C6C99A3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A6FD5248-94E1-AF05-40F7-5F81B6A3EFB3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F1095479-E786-9C16-08CB-E68C1E4CA43F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92</cp:revision>
  <dcterms:created xsi:type="dcterms:W3CDTF">2018-06-12T17:38:37Z</dcterms:created>
  <dcterms:modified xsi:type="dcterms:W3CDTF">2025-03-05T00:00:06Z</dcterms:modified>
</cp:coreProperties>
</file>